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78FC0-D3DF-1A0C-604C-A862778AD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FD84759-E5DC-5631-02D5-D6AC4A166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4B3821-5F7D-5870-6C09-51BB4346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E8A1EB-AB4F-91B1-AA27-0FF6BEBC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C84867-D3EE-78E8-3A5E-7A46C001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58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67D30-0FD5-3AD9-D406-43755E99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1359D5-AB43-FFC6-F96C-923A26CC8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4DF1D9-10F5-F8A1-44C0-109F2C62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ADB655-B4DA-ECA0-214A-164BA546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507D61-517A-64CD-DF5A-110B3C55E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227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0010706-B527-EFAE-8701-F339AFBC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10659F5-8587-57E1-C40E-2EC18C6E8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6D92C1-B6EA-6133-5802-E00F3CC4E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AE4A70-7E70-A82C-3D66-4657110D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43FDC7-8849-7A6E-4AFD-CFBC816AF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74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8F181-B1AC-29FB-910A-774F77AB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64522-09A4-478D-9E7B-090731069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EAAE5D-1D01-1373-869B-63580495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5B13D9-7881-E30E-74FA-6FF45C73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08AA34-ADA7-0BE1-3EDC-3DE74327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61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B5F6EB-A604-AD2D-CCEB-81DAAF91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1522A0-5821-E56F-2D19-912020D99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1D56D0-63AC-7B85-9BFF-A68ADA69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01D96E-AD9C-21A4-C37F-B59E1057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DBC81A-1871-9518-9F63-6891A49E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455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5ED7A2-8CCC-0118-4EE6-49A0F789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3E6DED-7EFB-5008-50C2-343C4AB3B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4CBBD0-1781-F826-864C-BA88592FC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56A5F8-3891-2398-851E-729B5291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3DB197-318E-5204-E16A-85CA4578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DF3E81-60D0-C678-97E8-9848E290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87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41BB4-A1EC-7544-99BC-F7438DBD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BEF2B6-84D7-ED27-1C84-4D5B00A7A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B5FA6D-C97F-F241-1091-ACF11AC50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EE4925-D091-6480-3712-A3E3821F9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D31BBC3-429C-BD5A-A521-CE89E71CD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F72D9D-A93C-99F6-07C8-DF6A0BF2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BAD755B-BA71-ED4A-F2BB-87479BB0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BFF9F80-6BB4-9C89-5496-9D7BD3EF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84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E80A7-19AB-26DD-AE79-144F633A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B6B5A7A-013E-2A54-8F1C-CC54DEB7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FC0EE98-9D57-2706-E573-CDA5C618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E596F9-9D42-BCF7-55AD-C6E87108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5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EDC69B-E2BC-456D-8569-A66F72427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52584A4-4E44-C004-85E3-4888B69B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29483D-7688-50B8-FD73-C8F19B07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0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0A210-81CA-BB8E-60E4-8AB01C58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43A048-49B1-AB1D-34EA-7E285CAC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1A0B263-52A8-36F2-F345-EC91B88EB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41D969-24B7-7FFA-1574-6AC760C8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753182-2B45-4EF5-F17E-9528BA2F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1134F2-89DC-43A5-7215-93C1D3BA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028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98B374-74D6-053A-3ACC-13D1B3B2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7B23DDB-1F2C-CA24-4C15-5F27F4F33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10563C-9075-27E5-CD04-196156062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3DAC06-46B3-A515-36F8-0FBA8D4F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5122D4-5B80-C34D-DA2F-20E1986F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A90E48-D69B-1736-9E03-15DAEA59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69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0790CBD-CE7E-626F-07AB-254A57CBB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15DFF4-95FD-5D31-55AB-8BF02A7D3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222D33-DAA5-BA70-2558-0396BEAC3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265A3-7DA9-4C52-BBBA-11146DD1A001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DB02CE-DCDE-0BC7-3E14-6D46C50C5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DBCF01-12DD-D067-5B94-F8429B9E8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60151-7148-4C00-A557-06AC5ADC9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54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D45DC-7170-7E78-7539-DC61F092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</a:t>
            </a:r>
            <a:r>
              <a:rPr lang="nl-NL" b="1" dirty="0">
                <a:latin typeface="+mn-lt"/>
              </a:rPr>
              <a:t>Wat betekenen deze woorden?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7E7EE1-8CB5-C8A8-8F2F-31D7D763F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br>
              <a:rPr lang="nl-NL" sz="8800" b="0" i="0" u="none" strike="noStrike" dirty="0">
                <a:effectLst/>
              </a:rPr>
            </a:br>
            <a:r>
              <a:rPr lang="nl-NL" sz="8800" b="0" i="0" u="none" strike="noStrike" dirty="0" err="1">
                <a:solidFill>
                  <a:srgbClr val="00B050"/>
                </a:solidFill>
                <a:effectLst/>
              </a:rPr>
              <a:t>Guumi</a:t>
            </a:r>
            <a:r>
              <a:rPr lang="nl-NL" sz="8800" b="0" i="0" u="none" strike="noStrike" dirty="0">
                <a:solidFill>
                  <a:srgbClr val="00B050"/>
                </a:solidFill>
                <a:effectLst/>
              </a:rPr>
              <a:t> paai</a:t>
            </a:r>
            <a:br>
              <a:rPr lang="nl-NL" sz="8800" b="0" i="0" u="none" strike="noStrike" dirty="0">
                <a:solidFill>
                  <a:srgbClr val="00B050"/>
                </a:solidFill>
                <a:effectLst/>
              </a:rPr>
            </a:br>
            <a:br>
              <a:rPr lang="nl-NL" sz="8800" b="0" i="0" u="none" strike="noStrike" dirty="0">
                <a:solidFill>
                  <a:srgbClr val="00B050"/>
                </a:solidFill>
                <a:effectLst/>
              </a:rPr>
            </a:br>
            <a:r>
              <a:rPr lang="nl-NL" sz="8800" b="0" i="0" u="none" strike="noStrike" dirty="0">
                <a:solidFill>
                  <a:srgbClr val="00B050"/>
                </a:solidFill>
                <a:effectLst/>
              </a:rPr>
              <a:t> </a:t>
            </a:r>
            <a:r>
              <a:rPr lang="nl-NL" sz="8800" b="0" i="0" u="none" strike="noStrike" dirty="0" err="1">
                <a:solidFill>
                  <a:srgbClr val="00B050"/>
                </a:solidFill>
                <a:effectLst/>
              </a:rPr>
              <a:t>chɛchɛbuŋ</a:t>
            </a:r>
            <a:r>
              <a:rPr lang="nl-NL" sz="8800" b="0" i="0" u="none" strike="noStrike" dirty="0">
                <a:solidFill>
                  <a:srgbClr val="00B050"/>
                </a:solidFill>
                <a:effectLst/>
              </a:rPr>
              <a:t> </a:t>
            </a:r>
            <a:r>
              <a:rPr lang="nl-NL" sz="8800" b="0" i="0" u="none" strike="noStrike" dirty="0" err="1">
                <a:solidFill>
                  <a:srgbClr val="00B050"/>
                </a:solidFill>
                <a:effectLst/>
              </a:rPr>
              <a:t>ŋɔ</a:t>
            </a:r>
            <a:r>
              <a:rPr lang="nl-NL" sz="8800" b="0" i="0" u="none" strike="noStrike" dirty="0">
                <a:solidFill>
                  <a:srgbClr val="00B050"/>
                </a:solidFill>
                <a:effectLst/>
              </a:rPr>
              <a:t> </a:t>
            </a:r>
            <a:r>
              <a:rPr lang="nl-NL" sz="8800" b="0" i="0" u="none" strike="noStrike" dirty="0" err="1">
                <a:solidFill>
                  <a:srgbClr val="00B050"/>
                </a:solidFill>
                <a:effectLst/>
              </a:rPr>
              <a:t>lana</a:t>
            </a:r>
            <a:r>
              <a:rPr lang="nl-NL" sz="8800" b="0" i="0" u="none" strike="noStrike" dirty="0">
                <a:solidFill>
                  <a:srgbClr val="00B050"/>
                </a:solidFill>
                <a:effectLst/>
              </a:rPr>
              <a:t>?’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83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11004E6-A000-00C7-E6CD-6BDE1B957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44" y="1748666"/>
            <a:ext cx="2998350" cy="29983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5675BCF-63C7-0977-61C1-0D0EA2F4C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705" y="1785533"/>
            <a:ext cx="5332295" cy="299835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3956320-9677-04CC-E460-7E5B2F7356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425" y="647544"/>
            <a:ext cx="2886075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50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7CEF3-B1AA-9208-9641-3E55C354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                           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EDF9D-71B0-4580-14F8-C36D4C33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432"/>
            <a:ext cx="10515600" cy="5557531"/>
          </a:xfrm>
        </p:spPr>
        <p:txBody>
          <a:bodyPr/>
          <a:lstStyle/>
          <a:p>
            <a:pPr marL="0" indent="0">
              <a:buNone/>
            </a:pPr>
            <a:br>
              <a:rPr lang="nl-NL" dirty="0"/>
            </a:br>
            <a:br>
              <a:rPr lang="nl-NL" dirty="0"/>
            </a:br>
            <a:r>
              <a:rPr lang="nl-NL" dirty="0"/>
              <a:t>    </a:t>
            </a:r>
            <a:br>
              <a:rPr lang="nl-NL" sz="7200" dirty="0"/>
            </a:br>
            <a:r>
              <a:rPr lang="nl-NL" sz="6600" b="1" dirty="0"/>
              <a:t>                 READ</a:t>
            </a:r>
          </a:p>
        </p:txBody>
      </p:sp>
    </p:spTree>
    <p:extLst>
      <p:ext uri="{BB962C8B-B14F-4D97-AF65-F5344CB8AC3E}">
        <p14:creationId xmlns:p14="http://schemas.microsoft.com/office/powerpoint/2010/main" val="201151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7CEF3-B1AA-9208-9641-3E55C354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                           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EDF9D-71B0-4580-14F8-C36D4C33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083"/>
            <a:ext cx="10515600" cy="4351338"/>
          </a:xfrm>
        </p:spPr>
        <p:txBody>
          <a:bodyPr/>
          <a:lstStyle/>
          <a:p>
            <a:pPr marL="0" indent="0">
              <a:buNone/>
            </a:pPr>
            <a:br>
              <a:rPr lang="nl-NL" dirty="0"/>
            </a:br>
            <a:br>
              <a:rPr lang="nl-NL" dirty="0"/>
            </a:br>
            <a:r>
              <a:rPr lang="nl-NL" dirty="0"/>
              <a:t>    </a:t>
            </a:r>
            <a:br>
              <a:rPr lang="nl-NL" sz="7200" dirty="0"/>
            </a:br>
            <a:r>
              <a:rPr lang="nl-NL" sz="6600" b="1" dirty="0"/>
              <a:t>                 </a:t>
            </a:r>
            <a:r>
              <a:rPr lang="nl-NL" sz="6600" b="1" dirty="0" err="1"/>
              <a:t>understand</a:t>
            </a:r>
            <a:r>
              <a:rPr lang="nl-NL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065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7CEF3-B1AA-9208-9641-3E55C354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                           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EDF9D-71B0-4580-14F8-C36D4C33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020" y="596593"/>
            <a:ext cx="10515600" cy="4351338"/>
          </a:xfrm>
        </p:spPr>
        <p:txBody>
          <a:bodyPr/>
          <a:lstStyle/>
          <a:p>
            <a:pPr marL="0" indent="0">
              <a:buNone/>
            </a:pPr>
            <a:br>
              <a:rPr lang="nl-NL" dirty="0"/>
            </a:br>
            <a:r>
              <a:rPr lang="nl-NL" dirty="0"/>
              <a:t>    </a:t>
            </a:r>
            <a:br>
              <a:rPr lang="nl-NL" sz="7200" dirty="0"/>
            </a:br>
            <a:r>
              <a:rPr lang="nl-NL" sz="6600" b="1" dirty="0"/>
              <a:t>         Do you </a:t>
            </a:r>
            <a:r>
              <a:rPr lang="nl-NL" sz="6600" b="1" dirty="0" err="1"/>
              <a:t>understand</a:t>
            </a:r>
            <a:br>
              <a:rPr lang="nl-NL" sz="6600" b="1" dirty="0"/>
            </a:br>
            <a:br>
              <a:rPr lang="nl-NL" sz="6600" b="1" dirty="0"/>
            </a:br>
            <a:r>
              <a:rPr lang="nl-NL" sz="6600" b="1" dirty="0"/>
              <a:t>           </a:t>
            </a:r>
            <a:r>
              <a:rPr lang="nl-NL" sz="6600" b="1" dirty="0" err="1"/>
              <a:t>what</a:t>
            </a:r>
            <a:r>
              <a:rPr lang="nl-NL" sz="6600" b="1" dirty="0"/>
              <a:t> you </a:t>
            </a:r>
            <a:r>
              <a:rPr lang="nl-NL" sz="6600" b="1" dirty="0" err="1"/>
              <a:t>read</a:t>
            </a:r>
            <a:r>
              <a:rPr lang="nl-NL" sz="6600" b="1" dirty="0"/>
              <a:t>?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nl-NL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47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7CEF3-B1AA-9208-9641-3E55C354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                           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EDF9D-71B0-4580-14F8-C36D4C33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774"/>
            <a:ext cx="10515600" cy="563618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nl-NL" dirty="0"/>
            </a:br>
            <a:r>
              <a:rPr lang="nl-NL" dirty="0"/>
              <a:t>    </a:t>
            </a:r>
            <a:br>
              <a:rPr lang="nl-NL" dirty="0"/>
            </a:br>
            <a:br>
              <a:rPr lang="nl-NL" sz="7200" dirty="0"/>
            </a:br>
            <a:r>
              <a:rPr lang="nl-NL" sz="6600" b="1" dirty="0"/>
              <a:t>         Begrijpt u wat u leest?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6600" b="1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nl-NL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04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7CEF3-B1AA-9208-9641-3E55C354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                           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EDF9D-71B0-4580-14F8-C36D4C33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23" y="127819"/>
            <a:ext cx="10950677" cy="66269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6600" b="1" i="0" u="none" strike="noStrike" dirty="0" err="1">
                <a:effectLst/>
              </a:rPr>
              <a:t>Guumi</a:t>
            </a:r>
            <a:r>
              <a:rPr lang="nl-NL" sz="6600" b="1" i="0" u="none" strike="noStrike" dirty="0">
                <a:effectLst/>
              </a:rPr>
              <a:t> paai</a:t>
            </a:r>
            <a:r>
              <a:rPr lang="nl-NL" sz="6600" b="1" dirty="0"/>
              <a:t> </a:t>
            </a:r>
            <a:r>
              <a:rPr lang="nl-NL" sz="6600" b="1" i="0" u="none" strike="noStrike" dirty="0" err="1">
                <a:effectLst/>
              </a:rPr>
              <a:t>chɛchɛbuŋ</a:t>
            </a:r>
            <a:r>
              <a:rPr lang="nl-NL" sz="6600" b="1" i="0" u="none" strike="noStrike" dirty="0">
                <a:effectLst/>
              </a:rPr>
              <a:t> </a:t>
            </a:r>
            <a:r>
              <a:rPr lang="nl-NL" sz="6600" b="1" i="0" u="none" strike="noStrike" dirty="0" err="1">
                <a:effectLst/>
              </a:rPr>
              <a:t>ŋɔ</a:t>
            </a:r>
            <a:r>
              <a:rPr lang="nl-NL" sz="6600" b="1" i="0" u="none" strike="noStrike" dirty="0">
                <a:effectLst/>
              </a:rPr>
              <a:t> </a:t>
            </a:r>
            <a:r>
              <a:rPr lang="nl-NL" sz="6600" b="1" i="0" u="none" strike="noStrike" dirty="0" err="1">
                <a:effectLst/>
              </a:rPr>
              <a:t>lana</a:t>
            </a:r>
            <a:r>
              <a:rPr lang="nl-NL" sz="6600" b="1" i="0" u="none" strike="noStrike" dirty="0">
                <a:effectLst/>
              </a:rPr>
              <a:t>?’</a:t>
            </a:r>
            <a:br>
              <a:rPr lang="nl-NL" sz="6600" dirty="0"/>
            </a:br>
            <a:r>
              <a:rPr lang="nl-NL" sz="6600" dirty="0"/>
              <a:t>    </a:t>
            </a:r>
            <a:br>
              <a:rPr lang="nl-NL" sz="6600" dirty="0"/>
            </a:br>
            <a:r>
              <a:rPr lang="nl-NL" sz="6600" b="1" dirty="0"/>
              <a:t>Do you </a:t>
            </a:r>
            <a:r>
              <a:rPr lang="nl-NL" sz="6600" b="1" dirty="0" err="1"/>
              <a:t>understand</a:t>
            </a:r>
            <a:r>
              <a:rPr lang="nl-NL" sz="6600" b="1" dirty="0"/>
              <a:t> </a:t>
            </a:r>
            <a:r>
              <a:rPr lang="nl-NL" sz="6600" b="1" dirty="0" err="1"/>
              <a:t>what</a:t>
            </a:r>
            <a:r>
              <a:rPr lang="nl-NL" sz="6600" b="1" dirty="0"/>
              <a:t> you </a:t>
            </a:r>
            <a:r>
              <a:rPr lang="nl-NL" sz="6600" b="1" dirty="0" err="1"/>
              <a:t>read</a:t>
            </a:r>
            <a:r>
              <a:rPr lang="nl-NL" sz="6600" b="1" dirty="0"/>
              <a:t>?</a:t>
            </a:r>
            <a:br>
              <a:rPr lang="nl-NL" sz="6600" b="1" dirty="0"/>
            </a:br>
            <a:br>
              <a:rPr lang="nl-NL" sz="6600" dirty="0"/>
            </a:br>
            <a:r>
              <a:rPr lang="nl-NL" sz="6600" b="1" dirty="0"/>
              <a:t>Begrijpt u wat u leest?</a:t>
            </a:r>
            <a:r>
              <a:rPr lang="nl-NL" sz="6600" b="0" i="0" u="none" strike="noStrike" dirty="0">
                <a:effectLst/>
              </a:rPr>
              <a:t> </a:t>
            </a:r>
            <a:r>
              <a:rPr lang="nl-NL" sz="6600" b="1" dirty="0"/>
              <a:t> </a:t>
            </a:r>
            <a:r>
              <a:rPr lang="en-US" sz="6600" b="0" i="0" u="none" strike="noStrike" dirty="0">
                <a:effectLst/>
                <a:highlight>
                  <a:srgbClr val="FFFF00"/>
                </a:highlight>
              </a:rPr>
              <a:t> </a:t>
            </a:r>
            <a:r>
              <a:rPr lang="nl-NL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45812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84D8AB00E7549B9F33B2EAF19EC99" ma:contentTypeVersion="13" ma:contentTypeDescription="Een nieuw document maken." ma:contentTypeScope="" ma:versionID="f55cd4c29fe66866e6cb0b5d7b3b7258">
  <xsd:schema xmlns:xsd="http://www.w3.org/2001/XMLSchema" xmlns:xs="http://www.w3.org/2001/XMLSchema" xmlns:p="http://schemas.microsoft.com/office/2006/metadata/properties" xmlns:ns2="861db2a2-24df-44c3-a07b-bbdf956462d2" xmlns:ns3="f49dc8c5-3aeb-4421-9f55-18a7300e0726" targetNamespace="http://schemas.microsoft.com/office/2006/metadata/properties" ma:root="true" ma:fieldsID="b33a754d6c3536771551211c804d69b8" ns2:_="" ns3:_="">
    <xsd:import namespace="861db2a2-24df-44c3-a07b-bbdf956462d2"/>
    <xsd:import namespace="f49dc8c5-3aeb-4421-9f55-18a7300e07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db2a2-24df-44c3-a07b-bbdf956462d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Afbeeldingtags" ma:readOnly="false" ma:fieldId="{5cf76f15-5ced-4ddc-b409-7134ff3c332f}" ma:taxonomyMulti="true" ma:sspId="56b64be9-ece9-448a-b811-6afe781e82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dc8c5-3aeb-4421-9f55-18a7300e07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29e7a3-575e-41db-8c27-81c7fd3361a0}" ma:internalName="TaxCatchAll" ma:showField="CatchAllData" ma:web="f49dc8c5-3aeb-4421-9f55-18a7300e0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C2B211-9011-4C41-804F-4B9BB6F10E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DC2E4B-8BFE-4F58-B40F-C2A925BD9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db2a2-24df-44c3-a07b-bbdf956462d2"/>
    <ds:schemaRef ds:uri="f49dc8c5-3aeb-4421-9f55-18a7300e07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82</Words>
  <Application>Microsoft Office PowerPoint</Application>
  <PresentationFormat>Breedbeeld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           Wat betekenen deze woorden?  </vt:lpstr>
      <vt:lpstr>PowerPoint-presentatie</vt:lpstr>
      <vt:lpstr>                               </vt:lpstr>
      <vt:lpstr>                               </vt:lpstr>
      <vt:lpstr>                               </vt:lpstr>
      <vt:lpstr>                               </vt:lpstr>
      <vt:lpstr>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Wat betekenen deze woorden?  </dc:title>
  <dc:creator>Marian Timmermans</dc:creator>
  <cp:lastModifiedBy>Marian Timmermans</cp:lastModifiedBy>
  <cp:revision>5</cp:revision>
  <dcterms:created xsi:type="dcterms:W3CDTF">2024-05-27T10:51:31Z</dcterms:created>
  <dcterms:modified xsi:type="dcterms:W3CDTF">2024-09-11T10:51:28Z</dcterms:modified>
</cp:coreProperties>
</file>